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592" y="-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F202-6DDB-42F8-82E4-3777358B685F}" type="datetimeFigureOut">
              <a:rPr lang="es-EC" smtClean="0"/>
              <a:t>20/7/2025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8078-3758-4B09-8B72-9C6828674F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910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F202-6DDB-42F8-82E4-3777358B685F}" type="datetimeFigureOut">
              <a:rPr lang="es-EC" smtClean="0"/>
              <a:t>20/7/2025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8078-3758-4B09-8B72-9C6828674F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510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F202-6DDB-42F8-82E4-3777358B685F}" type="datetimeFigureOut">
              <a:rPr lang="es-EC" smtClean="0"/>
              <a:t>20/7/2025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8078-3758-4B09-8B72-9C6828674F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494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F202-6DDB-42F8-82E4-3777358B685F}" type="datetimeFigureOut">
              <a:rPr lang="es-EC" smtClean="0"/>
              <a:t>20/7/2025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8078-3758-4B09-8B72-9C6828674F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366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F202-6DDB-42F8-82E4-3777358B685F}" type="datetimeFigureOut">
              <a:rPr lang="es-EC" smtClean="0"/>
              <a:t>20/7/2025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8078-3758-4B09-8B72-9C6828674F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719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F202-6DDB-42F8-82E4-3777358B685F}" type="datetimeFigureOut">
              <a:rPr lang="es-EC" smtClean="0"/>
              <a:t>20/7/2025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8078-3758-4B09-8B72-9C6828674F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849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F202-6DDB-42F8-82E4-3777358B685F}" type="datetimeFigureOut">
              <a:rPr lang="es-EC" smtClean="0"/>
              <a:t>20/7/2025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8078-3758-4B09-8B72-9C6828674F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928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F202-6DDB-42F8-82E4-3777358B685F}" type="datetimeFigureOut">
              <a:rPr lang="es-EC" smtClean="0"/>
              <a:t>20/7/2025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8078-3758-4B09-8B72-9C6828674F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574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F202-6DDB-42F8-82E4-3777358B685F}" type="datetimeFigureOut">
              <a:rPr lang="es-EC" smtClean="0"/>
              <a:t>20/7/2025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8078-3758-4B09-8B72-9C6828674F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059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F202-6DDB-42F8-82E4-3777358B685F}" type="datetimeFigureOut">
              <a:rPr lang="es-EC" smtClean="0"/>
              <a:t>20/7/2025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8078-3758-4B09-8B72-9C6828674F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988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F202-6DDB-42F8-82E4-3777358B685F}" type="datetimeFigureOut">
              <a:rPr lang="es-EC" smtClean="0"/>
              <a:t>20/7/2025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8078-3758-4B09-8B72-9C6828674F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043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5F202-6DDB-42F8-82E4-3777358B685F}" type="datetimeFigureOut">
              <a:rPr lang="es-EC" smtClean="0"/>
              <a:t>20/7/2025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CD8078-3758-4B09-8B72-9C6828674F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138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&#10;&#10;El contenido generado por IA puede ser incorrecto.">
            <a:extLst>
              <a:ext uri="{FF2B5EF4-FFF2-40B4-BE49-F238E27FC236}">
                <a16:creationId xmlns:a16="http://schemas.microsoft.com/office/drawing/2014/main" id="{17FA48B0-6DD5-F746-0926-A00CA75C2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4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D665D-1C20-1DCA-9FF8-EAFE4F427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3F2F6785-334C-AE17-DED6-1DAA2580E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ACDC902-3A43-B77D-A0F4-D18F7F5C5903}"/>
              </a:ext>
            </a:extLst>
          </p:cNvPr>
          <p:cNvSpPr txBox="1"/>
          <p:nvPr/>
        </p:nvSpPr>
        <p:spPr>
          <a:xfrm>
            <a:off x="1062037" y="1374423"/>
            <a:ext cx="5434013" cy="1048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buNone/>
            </a:pPr>
            <a:r>
              <a:rPr lang="es-ES" sz="1200" b="0" i="0" dirty="0">
                <a:solidFill>
                  <a:srgbClr val="000000"/>
                </a:solidFill>
                <a:effectLst/>
              </a:rPr>
              <a:t>Señor “Título”,</a:t>
            </a:r>
            <a:endParaRPr lang="es-ES" sz="1200" dirty="0">
              <a:solidFill>
                <a:srgbClr val="000000"/>
              </a:solidFill>
              <a:effectLst/>
            </a:endParaRPr>
          </a:p>
          <a:p>
            <a:pPr>
              <a:lnSpc>
                <a:spcPts val="1500"/>
              </a:lnSpc>
              <a:buNone/>
            </a:pPr>
            <a:r>
              <a:rPr lang="es-ES" sz="1200" b="0" i="0" dirty="0">
                <a:solidFill>
                  <a:srgbClr val="000000"/>
                </a:solidFill>
                <a:effectLst/>
              </a:rPr>
              <a:t>“A quien se dirige la carta”</a:t>
            </a:r>
            <a:endParaRPr lang="es-ES" sz="1200" dirty="0">
              <a:solidFill>
                <a:srgbClr val="000000"/>
              </a:solidFill>
              <a:effectLst/>
            </a:endParaRPr>
          </a:p>
          <a:p>
            <a:pPr>
              <a:lnSpc>
                <a:spcPts val="1500"/>
              </a:lnSpc>
              <a:buNone/>
            </a:pPr>
            <a:r>
              <a:rPr lang="es-ES" sz="1200" b="0" i="0" dirty="0">
                <a:solidFill>
                  <a:srgbClr val="000000"/>
                </a:solidFill>
                <a:effectLst/>
              </a:rPr>
              <a:t>“Carg</a:t>
            </a:r>
            <a:r>
              <a:rPr lang="es-ES" sz="1200" dirty="0">
                <a:solidFill>
                  <a:srgbClr val="000000"/>
                </a:solidFill>
              </a:rPr>
              <a:t>o que ocupa en la empresa”</a:t>
            </a:r>
            <a:endParaRPr lang="es-ES" sz="1200" dirty="0">
              <a:solidFill>
                <a:srgbClr val="000000"/>
              </a:solidFill>
              <a:effectLst/>
            </a:endParaRPr>
          </a:p>
          <a:p>
            <a:pPr>
              <a:lnSpc>
                <a:spcPts val="1500"/>
              </a:lnSpc>
              <a:buNone/>
            </a:pPr>
            <a:r>
              <a:rPr lang="es-ES" sz="1200" b="1" i="0" dirty="0">
                <a:solidFill>
                  <a:srgbClr val="000000"/>
                </a:solidFill>
                <a:effectLst/>
              </a:rPr>
              <a:t>“NOMBRE DE LA EMPRESA”</a:t>
            </a:r>
            <a:endParaRPr lang="es-ES" sz="1200" dirty="0">
              <a:solidFill>
                <a:srgbClr val="000000"/>
              </a:solidFill>
              <a:effectLst/>
            </a:endParaRPr>
          </a:p>
          <a:p>
            <a:pPr>
              <a:lnSpc>
                <a:spcPts val="1500"/>
              </a:lnSpc>
              <a:buNone/>
            </a:pPr>
            <a:r>
              <a:rPr lang="es-ES" sz="1200" b="0" i="0" dirty="0">
                <a:solidFill>
                  <a:srgbClr val="000000"/>
                </a:solidFill>
                <a:effectLst/>
              </a:rPr>
              <a:t>“Ciudad”, Ecuador</a:t>
            </a:r>
            <a:endParaRPr lang="es-ES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17CAEB-113A-57B3-3510-ED2CFDCC24DA}"/>
              </a:ext>
            </a:extLst>
          </p:cNvPr>
          <p:cNvSpPr txBox="1"/>
          <p:nvPr/>
        </p:nvSpPr>
        <p:spPr>
          <a:xfrm>
            <a:off x="566738" y="3030021"/>
            <a:ext cx="3495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s-EC" sz="1200" b="1" i="0" dirty="0">
                <a:solidFill>
                  <a:srgbClr val="000000"/>
                </a:solidFill>
                <a:effectLst/>
              </a:rPr>
              <a:t>Estimado Max,</a:t>
            </a:r>
            <a:endParaRPr lang="es-EC" sz="1200" dirty="0">
              <a:effectLst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50964F-8A69-23A0-4F1E-430C7D60F57D}"/>
              </a:ext>
            </a:extLst>
          </p:cNvPr>
          <p:cNvSpPr txBox="1"/>
          <p:nvPr/>
        </p:nvSpPr>
        <p:spPr>
          <a:xfrm>
            <a:off x="566738" y="3542870"/>
            <a:ext cx="592931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/>
              <a:t>En </a:t>
            </a:r>
            <a:r>
              <a:rPr lang="es-ES" sz="1200" b="1" dirty="0"/>
              <a:t>DATAPRO S.A</a:t>
            </a:r>
            <a:r>
              <a:rPr lang="es-ES" sz="1200" dirty="0"/>
              <a:t>., somos un equipo de trabajo líder en la provisión de servicios de valor agregado a través de soluciones integrales de tecnología. 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dirty="0"/>
              <a:t>Agradecemos la oportunidad de presentarles esta oferta de soluciones informáticas y por medio de ella poder construir una relación duradera como partner estratégico de “</a:t>
            </a:r>
            <a:r>
              <a:rPr lang="es-ES" sz="1200" b="1" dirty="0">
                <a:solidFill>
                  <a:srgbClr val="000000"/>
                </a:solidFill>
              </a:rPr>
              <a:t>NOMBRE DE LA EMPRESA” </a:t>
            </a:r>
            <a:r>
              <a:rPr lang="es-ES" sz="1200" dirty="0"/>
              <a:t>basada en nuestros valores corporativos que buscan principalmente entregar a nuestros clientes servicios tecnológicos que apoyen al cumplimiento de sus objetivos; asumimos el papel de socio estratégico para establecer relaciones exitosas a largo plazo.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dirty="0"/>
              <a:t>En nuestros más de 34 años de experiencia, hemos podido atender a muchas de las compañías más importantes del país. Nuestras soluciones cubren las más altas exigencias de nuestros clientes, y nos caracterizamos por cumplir proyectos de alta complejidad.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dirty="0"/>
              <a:t>Esperamos que esta propuesta sea de su conveniencia y quedo a su disposición para atender cualquier inquietud o comentario que pudiera surgir respecto a la misma.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dirty="0"/>
              <a:t>Atentamente;</a:t>
            </a:r>
          </a:p>
        </p:txBody>
      </p:sp>
      <p:pic>
        <p:nvPicPr>
          <p:cNvPr id="13" name="Imagen 12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B6E7D65-EF76-5EC6-1A45-0EDCE2F29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649"/>
            <a:ext cx="43624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A1E7D-A96D-A9CE-DAA7-3CD098C1C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0D8D6A88-8CF1-5E0E-5969-5FE7318D3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1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31D0-B206-9632-75C4-106A6648F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A3C4CE0B-5D54-4810-63AA-86F789F26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CF2D8-2178-0469-FA19-A334D4410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44BC6584-E361-A73C-0CB0-C5FF0248C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7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0056E-C722-30B0-2A05-45A2D698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objeto, panal, fútbol, raqueta&#10;&#10;El contenido generado por IA puede ser incorrecto.">
            <a:extLst>
              <a:ext uri="{FF2B5EF4-FFF2-40B4-BE49-F238E27FC236}">
                <a16:creationId xmlns:a16="http://schemas.microsoft.com/office/drawing/2014/main" id="{5DC269EF-631D-6660-0CE6-610D987F1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236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199</Words>
  <Application>Microsoft Office PowerPoint</Application>
  <PresentationFormat>A4 (210 x 297 mm)</PresentationFormat>
  <Paragraphs>15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Jaime Cueva</dc:creator>
  <cp:lastModifiedBy>Jaime Cueva</cp:lastModifiedBy>
  <cp:revision>1</cp:revision>
  <dcterms:created xsi:type="dcterms:W3CDTF">2025-07-20T22:50:36Z</dcterms:created>
  <dcterms:modified xsi:type="dcterms:W3CDTF">2025-07-21T00:43:47Z</dcterms:modified>
</cp:coreProperties>
</file>