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906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45" d="100"/>
          <a:sy n="45" d="100"/>
        </p:scale>
        <p:origin x="244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ime Cueva" userId="5c627fb00cbb1c0c" providerId="LiveId" clId="{178EA5D0-9A79-45DC-B133-7D2C0A27C56F}"/>
    <pc:docChg chg="custSel addSld delSld modSld">
      <pc:chgData name="Jaime Cueva" userId="5c627fb00cbb1c0c" providerId="LiveId" clId="{178EA5D0-9A79-45DC-B133-7D2C0A27C56F}" dt="2026-06-17T22:21:39.831" v="38" actId="47"/>
      <pc:docMkLst>
        <pc:docMk/>
      </pc:docMkLst>
      <pc:sldChg chg="addSp delSp modSp mod">
        <pc:chgData name="Jaime Cueva" userId="5c627fb00cbb1c0c" providerId="LiveId" clId="{178EA5D0-9A79-45DC-B133-7D2C0A27C56F}" dt="2026-06-17T22:16:44.777" v="5"/>
        <pc:sldMkLst>
          <pc:docMk/>
          <pc:sldMk cId="2597648260" sldId="256"/>
        </pc:sldMkLst>
        <pc:picChg chg="add del mod">
          <ac:chgData name="Jaime Cueva" userId="5c627fb00cbb1c0c" providerId="LiveId" clId="{178EA5D0-9A79-45DC-B133-7D2C0A27C56F}" dt="2026-06-17T22:16:42.580" v="3" actId="478"/>
          <ac:picMkLst>
            <pc:docMk/>
            <pc:sldMk cId="2597648260" sldId="256"/>
            <ac:picMk id="3" creationId="{BD6C1DBA-63DC-630C-844B-57C725DE42F0}"/>
          </ac:picMkLst>
        </pc:picChg>
        <pc:picChg chg="del">
          <ac:chgData name="Jaime Cueva" userId="5c627fb00cbb1c0c" providerId="LiveId" clId="{178EA5D0-9A79-45DC-B133-7D2C0A27C56F}" dt="2026-06-17T22:16:04.841" v="0" actId="478"/>
          <ac:picMkLst>
            <pc:docMk/>
            <pc:sldMk cId="2597648260" sldId="256"/>
            <ac:picMk id="5" creationId="{17FA48B0-6DD5-F746-0926-A00CA75C2A18}"/>
          </ac:picMkLst>
        </pc:picChg>
        <pc:picChg chg="add mod">
          <ac:chgData name="Jaime Cueva" userId="5c627fb00cbb1c0c" providerId="LiveId" clId="{178EA5D0-9A79-45DC-B133-7D2C0A27C56F}" dt="2026-06-17T22:16:44.777" v="5"/>
          <ac:picMkLst>
            <pc:docMk/>
            <pc:sldMk cId="2597648260" sldId="256"/>
            <ac:picMk id="6" creationId="{063AB753-629D-6085-4425-0105CEA67AF3}"/>
          </ac:picMkLst>
        </pc:picChg>
      </pc:sldChg>
      <pc:sldChg chg="addSp delSp modSp mod">
        <pc:chgData name="Jaime Cueva" userId="5c627fb00cbb1c0c" providerId="LiveId" clId="{178EA5D0-9A79-45DC-B133-7D2C0A27C56F}" dt="2026-06-17T22:20:48.158" v="23" actId="1036"/>
        <pc:sldMkLst>
          <pc:docMk/>
          <pc:sldMk cId="3246132008" sldId="257"/>
        </pc:sldMkLst>
        <pc:spChg chg="mod">
          <ac:chgData name="Jaime Cueva" userId="5c627fb00cbb1c0c" providerId="LiveId" clId="{178EA5D0-9A79-45DC-B133-7D2C0A27C56F}" dt="2026-06-17T22:20:48.158" v="23" actId="1036"/>
          <ac:spMkLst>
            <pc:docMk/>
            <pc:sldMk cId="3246132008" sldId="257"/>
            <ac:spMk id="5" creationId="{BACDC902-3A43-B77D-A0F4-D18F7F5C5903}"/>
          </ac:spMkLst>
        </pc:spChg>
        <pc:spChg chg="mod">
          <ac:chgData name="Jaime Cueva" userId="5c627fb00cbb1c0c" providerId="LiveId" clId="{178EA5D0-9A79-45DC-B133-7D2C0A27C56F}" dt="2026-06-17T22:20:48.158" v="23" actId="1036"/>
          <ac:spMkLst>
            <pc:docMk/>
            <pc:sldMk cId="3246132008" sldId="257"/>
            <ac:spMk id="9" creationId="{A917CAEB-113A-57B3-3510-ED2CFDCC24DA}"/>
          </ac:spMkLst>
        </pc:spChg>
        <pc:spChg chg="mod">
          <ac:chgData name="Jaime Cueva" userId="5c627fb00cbb1c0c" providerId="LiveId" clId="{178EA5D0-9A79-45DC-B133-7D2C0A27C56F}" dt="2026-06-17T22:20:48.158" v="23" actId="1036"/>
          <ac:spMkLst>
            <pc:docMk/>
            <pc:sldMk cId="3246132008" sldId="257"/>
            <ac:spMk id="11" creationId="{3F50964F-8A69-23A0-4F1E-430C7D60F57D}"/>
          </ac:spMkLst>
        </pc:spChg>
        <pc:picChg chg="del">
          <ac:chgData name="Jaime Cueva" userId="5c627fb00cbb1c0c" providerId="LiveId" clId="{178EA5D0-9A79-45DC-B133-7D2C0A27C56F}" dt="2026-06-17T22:17:59.482" v="7" actId="478"/>
          <ac:picMkLst>
            <pc:docMk/>
            <pc:sldMk cId="3246132008" sldId="257"/>
            <ac:picMk id="3" creationId="{3F2F6785-334C-AE17-DED6-1DAA2580E687}"/>
          </ac:picMkLst>
        </pc:picChg>
        <pc:picChg chg="add mod ord">
          <ac:chgData name="Jaime Cueva" userId="5c627fb00cbb1c0c" providerId="LiveId" clId="{178EA5D0-9A79-45DC-B133-7D2C0A27C56F}" dt="2026-06-17T22:20:32.500" v="10" actId="167"/>
          <ac:picMkLst>
            <pc:docMk/>
            <pc:sldMk cId="3246132008" sldId="257"/>
            <ac:picMk id="4" creationId="{A087787F-35CD-0D8F-D80E-E57F1AD49FFA}"/>
          </ac:picMkLst>
        </pc:picChg>
        <pc:picChg chg="del">
          <ac:chgData name="Jaime Cueva" userId="5c627fb00cbb1c0c" providerId="LiveId" clId="{178EA5D0-9A79-45DC-B133-7D2C0A27C56F}" dt="2026-06-17T22:16:55.803" v="6" actId="478"/>
          <ac:picMkLst>
            <pc:docMk/>
            <pc:sldMk cId="3246132008" sldId="257"/>
            <ac:picMk id="13" creationId="{FB6E7D65-EF76-5EC6-1A45-0EDCE2F29F99}"/>
          </ac:picMkLst>
        </pc:picChg>
      </pc:sldChg>
      <pc:sldChg chg="addSp delSp modSp mod">
        <pc:chgData name="Jaime Cueva" userId="5c627fb00cbb1c0c" providerId="LiveId" clId="{178EA5D0-9A79-45DC-B133-7D2C0A27C56F}" dt="2026-06-17T22:20:59.794" v="26"/>
        <pc:sldMkLst>
          <pc:docMk/>
          <pc:sldMk cId="821013332" sldId="258"/>
        </pc:sldMkLst>
        <pc:picChg chg="del">
          <ac:chgData name="Jaime Cueva" userId="5c627fb00cbb1c0c" providerId="LiveId" clId="{178EA5D0-9A79-45DC-B133-7D2C0A27C56F}" dt="2026-06-17T22:20:55.474" v="24" actId="478"/>
          <ac:picMkLst>
            <pc:docMk/>
            <pc:sldMk cId="821013332" sldId="258"/>
            <ac:picMk id="3" creationId="{0D8D6A88-8CF1-5E0E-5969-5FE7318D3D16}"/>
          </ac:picMkLst>
        </pc:picChg>
        <pc:picChg chg="add mod">
          <ac:chgData name="Jaime Cueva" userId="5c627fb00cbb1c0c" providerId="LiveId" clId="{178EA5D0-9A79-45DC-B133-7D2C0A27C56F}" dt="2026-06-17T22:20:59.794" v="26"/>
          <ac:picMkLst>
            <pc:docMk/>
            <pc:sldMk cId="821013332" sldId="258"/>
            <ac:picMk id="4" creationId="{AD63F266-1127-44D1-3CF7-FE72FA19FB3B}"/>
          </ac:picMkLst>
        </pc:picChg>
      </pc:sldChg>
      <pc:sldChg chg="addSp delSp modSp mod">
        <pc:chgData name="Jaime Cueva" userId="5c627fb00cbb1c0c" providerId="LiveId" clId="{178EA5D0-9A79-45DC-B133-7D2C0A27C56F}" dt="2026-06-17T22:21:04.698" v="29"/>
        <pc:sldMkLst>
          <pc:docMk/>
          <pc:sldMk cId="2963999527" sldId="259"/>
        </pc:sldMkLst>
        <pc:picChg chg="add mod">
          <ac:chgData name="Jaime Cueva" userId="5c627fb00cbb1c0c" providerId="LiveId" clId="{178EA5D0-9A79-45DC-B133-7D2C0A27C56F}" dt="2026-06-17T22:21:04.698" v="29"/>
          <ac:picMkLst>
            <pc:docMk/>
            <pc:sldMk cId="2963999527" sldId="259"/>
            <ac:picMk id="3" creationId="{31705454-9EEA-E9BB-112D-042432B38171}"/>
          </ac:picMkLst>
        </pc:picChg>
        <pc:picChg chg="del">
          <ac:chgData name="Jaime Cueva" userId="5c627fb00cbb1c0c" providerId="LiveId" clId="{178EA5D0-9A79-45DC-B133-7D2C0A27C56F}" dt="2026-06-17T22:21:02.914" v="27" actId="478"/>
          <ac:picMkLst>
            <pc:docMk/>
            <pc:sldMk cId="2963999527" sldId="259"/>
            <ac:picMk id="4" creationId="{A3C4CE0B-5D54-4810-63AA-86F789F26FC3}"/>
          </ac:picMkLst>
        </pc:picChg>
      </pc:sldChg>
      <pc:sldChg chg="addSp delSp modSp mod">
        <pc:chgData name="Jaime Cueva" userId="5c627fb00cbb1c0c" providerId="LiveId" clId="{178EA5D0-9A79-45DC-B133-7D2C0A27C56F}" dt="2026-06-17T22:21:10.442" v="32"/>
        <pc:sldMkLst>
          <pc:docMk/>
          <pc:sldMk cId="595876850" sldId="260"/>
        </pc:sldMkLst>
        <pc:picChg chg="del">
          <ac:chgData name="Jaime Cueva" userId="5c627fb00cbb1c0c" providerId="LiveId" clId="{178EA5D0-9A79-45DC-B133-7D2C0A27C56F}" dt="2026-06-17T22:21:07.748" v="30" actId="478"/>
          <ac:picMkLst>
            <pc:docMk/>
            <pc:sldMk cId="595876850" sldId="260"/>
            <ac:picMk id="3" creationId="{44BC6584-E361-A73C-0CB0-C5FF0248C156}"/>
          </ac:picMkLst>
        </pc:picChg>
        <pc:picChg chg="add mod">
          <ac:chgData name="Jaime Cueva" userId="5c627fb00cbb1c0c" providerId="LiveId" clId="{178EA5D0-9A79-45DC-B133-7D2C0A27C56F}" dt="2026-06-17T22:21:10.442" v="32"/>
          <ac:picMkLst>
            <pc:docMk/>
            <pc:sldMk cId="595876850" sldId="260"/>
            <ac:picMk id="4" creationId="{562DFFEA-3242-BF8C-E1FC-B3EF48349F05}"/>
          </ac:picMkLst>
        </pc:picChg>
      </pc:sldChg>
      <pc:sldChg chg="addSp delSp modSp mod">
        <pc:chgData name="Jaime Cueva" userId="5c627fb00cbb1c0c" providerId="LiveId" clId="{178EA5D0-9A79-45DC-B133-7D2C0A27C56F}" dt="2026-06-17T22:21:26.928" v="37"/>
        <pc:sldMkLst>
          <pc:docMk/>
          <pc:sldMk cId="1103123670" sldId="261"/>
        </pc:sldMkLst>
        <pc:picChg chg="add mod">
          <ac:chgData name="Jaime Cueva" userId="5c627fb00cbb1c0c" providerId="LiveId" clId="{178EA5D0-9A79-45DC-B133-7D2C0A27C56F}" dt="2026-06-17T22:21:26.928" v="37"/>
          <ac:picMkLst>
            <pc:docMk/>
            <pc:sldMk cId="1103123670" sldId="261"/>
            <ac:picMk id="3" creationId="{617E2B6A-01BD-A649-F269-400E12C15B8A}"/>
          </ac:picMkLst>
        </pc:picChg>
        <pc:picChg chg="del">
          <ac:chgData name="Jaime Cueva" userId="5c627fb00cbb1c0c" providerId="LiveId" clId="{178EA5D0-9A79-45DC-B133-7D2C0A27C56F}" dt="2026-06-17T22:21:24.333" v="35" actId="478"/>
          <ac:picMkLst>
            <pc:docMk/>
            <pc:sldMk cId="1103123670" sldId="261"/>
            <ac:picMk id="4" creationId="{5DC269EF-631D-6660-0CE6-610D987F1374}"/>
          </ac:picMkLst>
        </pc:picChg>
      </pc:sldChg>
      <pc:sldChg chg="add">
        <pc:chgData name="Jaime Cueva" userId="5c627fb00cbb1c0c" providerId="LiveId" clId="{178EA5D0-9A79-45DC-B133-7D2C0A27C56F}" dt="2026-06-17T22:21:18.891" v="33" actId="2890"/>
        <pc:sldMkLst>
          <pc:docMk/>
          <pc:sldMk cId="995276237" sldId="262"/>
        </pc:sldMkLst>
      </pc:sldChg>
      <pc:sldChg chg="add del">
        <pc:chgData name="Jaime Cueva" userId="5c627fb00cbb1c0c" providerId="LiveId" clId="{178EA5D0-9A79-45DC-B133-7D2C0A27C56F}" dt="2026-06-17T22:21:39.831" v="38" actId="47"/>
        <pc:sldMkLst>
          <pc:docMk/>
          <pc:sldMk cId="3514971505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8910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6510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3494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6366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67191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4849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4928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0574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50597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79882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7043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45F202-6DDB-42F8-82E4-3777358B685F}" type="datetimeFigureOut">
              <a:rPr lang="es-EC" smtClean="0"/>
              <a:t>17/6/2026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CD8078-3758-4B09-8B72-9C6828674F8C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138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63AB753-629D-6085-4425-0105CEA67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29"/>
            <a:ext cx="6858000" cy="97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48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D665D-1C20-1DCA-9FF8-EAFE4F427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087787F-35CD-0D8F-D80E-E57F1AD49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29"/>
            <a:ext cx="6858000" cy="970014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ACDC902-3A43-B77D-A0F4-D18F7F5C5903}"/>
              </a:ext>
            </a:extLst>
          </p:cNvPr>
          <p:cNvSpPr txBox="1"/>
          <p:nvPr/>
        </p:nvSpPr>
        <p:spPr>
          <a:xfrm>
            <a:off x="1062037" y="1650868"/>
            <a:ext cx="5434013" cy="104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buNone/>
            </a:pPr>
            <a:r>
              <a:rPr lang="es-ES" sz="1200" b="0" i="0" dirty="0">
                <a:solidFill>
                  <a:srgbClr val="000000"/>
                </a:solidFill>
                <a:effectLst/>
              </a:rPr>
              <a:t>Señor “Título”,</a:t>
            </a:r>
            <a:endParaRPr lang="es-ES" sz="1200" dirty="0">
              <a:solidFill>
                <a:srgbClr val="000000"/>
              </a:solidFill>
              <a:effectLst/>
            </a:endParaRPr>
          </a:p>
          <a:p>
            <a:pPr>
              <a:lnSpc>
                <a:spcPts val="1500"/>
              </a:lnSpc>
              <a:buNone/>
            </a:pPr>
            <a:r>
              <a:rPr lang="es-ES" sz="1200" b="0" i="0" dirty="0">
                <a:solidFill>
                  <a:srgbClr val="000000"/>
                </a:solidFill>
                <a:effectLst/>
              </a:rPr>
              <a:t>“A quien se dirige la carta”</a:t>
            </a:r>
            <a:endParaRPr lang="es-ES" sz="1200" dirty="0">
              <a:solidFill>
                <a:srgbClr val="000000"/>
              </a:solidFill>
              <a:effectLst/>
            </a:endParaRPr>
          </a:p>
          <a:p>
            <a:pPr>
              <a:lnSpc>
                <a:spcPts val="1500"/>
              </a:lnSpc>
              <a:buNone/>
            </a:pPr>
            <a:r>
              <a:rPr lang="es-ES" sz="1200" b="0" i="0" dirty="0">
                <a:solidFill>
                  <a:srgbClr val="000000"/>
                </a:solidFill>
                <a:effectLst/>
              </a:rPr>
              <a:t>“Carg</a:t>
            </a:r>
            <a:r>
              <a:rPr lang="es-ES" sz="1200" dirty="0">
                <a:solidFill>
                  <a:srgbClr val="000000"/>
                </a:solidFill>
              </a:rPr>
              <a:t>o que ocupa en la empresa”</a:t>
            </a:r>
            <a:endParaRPr lang="es-ES" sz="1200" dirty="0">
              <a:solidFill>
                <a:srgbClr val="000000"/>
              </a:solidFill>
              <a:effectLst/>
            </a:endParaRPr>
          </a:p>
          <a:p>
            <a:pPr>
              <a:lnSpc>
                <a:spcPts val="1500"/>
              </a:lnSpc>
              <a:buNone/>
            </a:pPr>
            <a:r>
              <a:rPr lang="es-ES" sz="1200" b="1" i="0" dirty="0">
                <a:solidFill>
                  <a:srgbClr val="000000"/>
                </a:solidFill>
                <a:effectLst/>
              </a:rPr>
              <a:t>“NOMBRE DE LA EMPRESA”</a:t>
            </a:r>
            <a:endParaRPr lang="es-ES" sz="1200" dirty="0">
              <a:solidFill>
                <a:srgbClr val="000000"/>
              </a:solidFill>
              <a:effectLst/>
            </a:endParaRPr>
          </a:p>
          <a:p>
            <a:pPr>
              <a:lnSpc>
                <a:spcPts val="1500"/>
              </a:lnSpc>
              <a:buNone/>
            </a:pPr>
            <a:r>
              <a:rPr lang="es-ES" sz="1200" b="0" i="0" dirty="0">
                <a:solidFill>
                  <a:srgbClr val="000000"/>
                </a:solidFill>
                <a:effectLst/>
              </a:rPr>
              <a:t>“Ciudad”, Ecuador</a:t>
            </a:r>
            <a:endParaRPr lang="es-ES" sz="1200" dirty="0">
              <a:solidFill>
                <a:srgbClr val="000000"/>
              </a:solidFill>
              <a:effectLst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917CAEB-113A-57B3-3510-ED2CFDCC24DA}"/>
              </a:ext>
            </a:extLst>
          </p:cNvPr>
          <p:cNvSpPr txBox="1"/>
          <p:nvPr/>
        </p:nvSpPr>
        <p:spPr>
          <a:xfrm>
            <a:off x="566738" y="3306466"/>
            <a:ext cx="34956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s-EC" sz="1200" b="1" i="0" dirty="0">
                <a:solidFill>
                  <a:srgbClr val="000000"/>
                </a:solidFill>
                <a:effectLst/>
              </a:rPr>
              <a:t>Estimado Max,</a:t>
            </a:r>
            <a:endParaRPr lang="es-EC" sz="1200" dirty="0">
              <a:effectLst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F50964F-8A69-23A0-4F1E-430C7D60F57D}"/>
              </a:ext>
            </a:extLst>
          </p:cNvPr>
          <p:cNvSpPr txBox="1"/>
          <p:nvPr/>
        </p:nvSpPr>
        <p:spPr>
          <a:xfrm>
            <a:off x="566738" y="3819315"/>
            <a:ext cx="592931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200" dirty="0"/>
              <a:t>En </a:t>
            </a:r>
            <a:r>
              <a:rPr lang="es-ES" sz="1200" b="1" dirty="0"/>
              <a:t>DATAPRO S.A</a:t>
            </a:r>
            <a:r>
              <a:rPr lang="es-ES" sz="1200" dirty="0"/>
              <a:t>., somos un equipo de trabajo líder en la provisión de servicios de valor agregado a través de soluciones integrales de tecnología. </a:t>
            </a:r>
          </a:p>
          <a:p>
            <a:pPr algn="just"/>
            <a:endParaRPr lang="es-ES" sz="1200" dirty="0"/>
          </a:p>
          <a:p>
            <a:pPr algn="just"/>
            <a:r>
              <a:rPr lang="es-ES" sz="1200" dirty="0"/>
              <a:t>Agradecemos la oportunidad de presentarles esta oferta de soluciones informáticas y por medio de ella poder construir una relación duradera como partner estratégico de “</a:t>
            </a:r>
            <a:r>
              <a:rPr lang="es-ES" sz="1200" b="1" dirty="0">
                <a:solidFill>
                  <a:srgbClr val="000000"/>
                </a:solidFill>
              </a:rPr>
              <a:t>NOMBRE DE LA EMPRESA” </a:t>
            </a:r>
            <a:r>
              <a:rPr lang="es-ES" sz="1200" dirty="0"/>
              <a:t>basada en nuestros valores corporativos que buscan principalmente entregar a nuestros clientes servicios tecnológicos que apoyen al cumplimiento de sus objetivos; asumimos el papel de socio estratégico para establecer relaciones exitosas a largo plazo.</a:t>
            </a:r>
          </a:p>
          <a:p>
            <a:pPr algn="just"/>
            <a:endParaRPr lang="es-ES" sz="1200" dirty="0"/>
          </a:p>
          <a:p>
            <a:pPr algn="just"/>
            <a:r>
              <a:rPr lang="es-ES" sz="1200" dirty="0"/>
              <a:t>En nuestros más de 34 años de experiencia, hemos podido atender a muchas de las compañías más importantes del país. Nuestras soluciones cubren las más altas exigencias de nuestros clientes, y nos caracterizamos por cumplir proyectos de alta complejidad.</a:t>
            </a:r>
          </a:p>
          <a:p>
            <a:pPr algn="just"/>
            <a:endParaRPr lang="es-ES" sz="1200" dirty="0"/>
          </a:p>
          <a:p>
            <a:pPr algn="just"/>
            <a:r>
              <a:rPr lang="es-ES" sz="1200" dirty="0"/>
              <a:t>Esperamos que esta propuesta sea de su conveniencia y quedo a su disposición para atender cualquier inquietud o comentario que pudiera surgir respecto a la misma.</a:t>
            </a:r>
          </a:p>
          <a:p>
            <a:pPr algn="just"/>
            <a:endParaRPr lang="es-ES" sz="1200" dirty="0"/>
          </a:p>
          <a:p>
            <a:pPr algn="just"/>
            <a:r>
              <a:rPr lang="es-ES" sz="1200" dirty="0"/>
              <a:t>Atentamente;</a:t>
            </a:r>
          </a:p>
        </p:txBody>
      </p:sp>
    </p:spTree>
    <p:extLst>
      <p:ext uri="{BB962C8B-B14F-4D97-AF65-F5344CB8AC3E}">
        <p14:creationId xmlns:p14="http://schemas.microsoft.com/office/powerpoint/2010/main" val="324613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A1E7D-A96D-A9CE-DAA7-3CD098C1C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63F266-1127-44D1-3CF7-FE72FA19F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29"/>
            <a:ext cx="6858000" cy="97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13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31D0-B206-9632-75C4-106A6648F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1705454-9EEA-E9BB-112D-042432B38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29"/>
            <a:ext cx="6858000" cy="97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99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CF2D8-2178-0469-FA19-A334D4410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62DFFEA-3242-BF8C-E1FC-B3EF48349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29"/>
            <a:ext cx="6858000" cy="97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76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0056E-C722-30B0-2A05-45A2D6988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17E2B6A-01BD-A649-F269-400E12C15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29"/>
            <a:ext cx="6858000" cy="97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23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19C97-2B09-1B9C-142C-D8C2DFE54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objeto, panal, fútbol, raqueta&#10;&#10;El contenido generado por IA puede ser incorrecto.">
            <a:extLst>
              <a:ext uri="{FF2B5EF4-FFF2-40B4-BE49-F238E27FC236}">
                <a16:creationId xmlns:a16="http://schemas.microsoft.com/office/drawing/2014/main" id="{5C95431F-E658-7713-BA2C-09C7E32D9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762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199</Words>
  <Application>Microsoft Office PowerPoint</Application>
  <PresentationFormat>A4 (210 x 297 mm)</PresentationFormat>
  <Paragraphs>15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Jaime Cueva</dc:creator>
  <cp:lastModifiedBy>Jaime Cueva</cp:lastModifiedBy>
  <cp:revision>1</cp:revision>
  <dcterms:created xsi:type="dcterms:W3CDTF">2025-07-20T22:50:36Z</dcterms:created>
  <dcterms:modified xsi:type="dcterms:W3CDTF">2026-06-17T22:21:45Z</dcterms:modified>
</cp:coreProperties>
</file>