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4" r:id="rId3"/>
    <p:sldId id="285" r:id="rId4"/>
    <p:sldId id="258" r:id="rId5"/>
    <p:sldId id="286" r:id="rId6"/>
    <p:sldId id="259" r:id="rId7"/>
    <p:sldId id="257" r:id="rId8"/>
    <p:sldId id="287" r:id="rId9"/>
    <p:sldId id="292" r:id="rId10"/>
    <p:sldId id="291" r:id="rId11"/>
    <p:sldId id="288" r:id="rId12"/>
    <p:sldId id="289" r:id="rId13"/>
    <p:sldId id="293" r:id="rId14"/>
    <p:sldId id="294" r:id="rId15"/>
    <p:sldId id="295" r:id="rId16"/>
    <p:sldId id="297" r:id="rId17"/>
    <p:sldId id="298" r:id="rId18"/>
    <p:sldId id="299" r:id="rId19"/>
    <p:sldId id="300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059" autoAdjust="0"/>
  </p:normalViewPr>
  <p:slideViewPr>
    <p:cSldViewPr snapToGrid="0">
      <p:cViewPr varScale="1">
        <p:scale>
          <a:sx n="95" d="100"/>
          <a:sy n="95" d="100"/>
        </p:scale>
        <p:origin x="11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ime Cueva" userId="5c627fb00cbb1c0c" providerId="LiveId" clId="{178EA5D0-9A79-45DC-B133-7D2C0A27C56F}"/>
    <pc:docChg chg="custSel addSld delSld modSld">
      <pc:chgData name="Jaime Cueva" userId="5c627fb00cbb1c0c" providerId="LiveId" clId="{178EA5D0-9A79-45DC-B133-7D2C0A27C56F}" dt="2026-07-22T19:45:45.042" v="174"/>
      <pc:docMkLst>
        <pc:docMk/>
      </pc:docMkLst>
      <pc:sldChg chg="del">
        <pc:chgData name="Jaime Cueva" userId="5c627fb00cbb1c0c" providerId="LiveId" clId="{178EA5D0-9A79-45DC-B133-7D2C0A27C56F}" dt="2026-07-21T20:40:00.227" v="1" actId="47"/>
        <pc:sldMkLst>
          <pc:docMk/>
          <pc:sldMk cId="1509413287" sldId="260"/>
        </pc:sldMkLst>
      </pc:sldChg>
      <pc:sldChg chg="del">
        <pc:chgData name="Jaime Cueva" userId="5c627fb00cbb1c0c" providerId="LiveId" clId="{178EA5D0-9A79-45DC-B133-7D2C0A27C56F}" dt="2026-07-21T20:40:08.830" v="8" actId="47"/>
        <pc:sldMkLst>
          <pc:docMk/>
          <pc:sldMk cId="2587604288" sldId="261"/>
        </pc:sldMkLst>
      </pc:sldChg>
      <pc:sldChg chg="del">
        <pc:chgData name="Jaime Cueva" userId="5c627fb00cbb1c0c" providerId="LiveId" clId="{178EA5D0-9A79-45DC-B133-7D2C0A27C56F}" dt="2026-07-21T20:40:03.872" v="5" actId="47"/>
        <pc:sldMkLst>
          <pc:docMk/>
          <pc:sldMk cId="738668288" sldId="262"/>
        </pc:sldMkLst>
      </pc:sldChg>
      <pc:sldChg chg="del">
        <pc:chgData name="Jaime Cueva" userId="5c627fb00cbb1c0c" providerId="LiveId" clId="{178EA5D0-9A79-45DC-B133-7D2C0A27C56F}" dt="2026-07-21T20:40:01.485" v="2" actId="47"/>
        <pc:sldMkLst>
          <pc:docMk/>
          <pc:sldMk cId="87912692" sldId="263"/>
        </pc:sldMkLst>
      </pc:sldChg>
      <pc:sldChg chg="del">
        <pc:chgData name="Jaime Cueva" userId="5c627fb00cbb1c0c" providerId="LiveId" clId="{178EA5D0-9A79-45DC-B133-7D2C0A27C56F}" dt="2026-07-21T20:40:11.249" v="10" actId="47"/>
        <pc:sldMkLst>
          <pc:docMk/>
          <pc:sldMk cId="3428289936" sldId="267"/>
        </pc:sldMkLst>
      </pc:sldChg>
      <pc:sldChg chg="del">
        <pc:chgData name="Jaime Cueva" userId="5c627fb00cbb1c0c" providerId="LiveId" clId="{178EA5D0-9A79-45DC-B133-7D2C0A27C56F}" dt="2026-07-21T20:40:22.199" v="17" actId="47"/>
        <pc:sldMkLst>
          <pc:docMk/>
          <pc:sldMk cId="127650182" sldId="268"/>
        </pc:sldMkLst>
      </pc:sldChg>
      <pc:sldChg chg="del">
        <pc:chgData name="Jaime Cueva" userId="5c627fb00cbb1c0c" providerId="LiveId" clId="{178EA5D0-9A79-45DC-B133-7D2C0A27C56F}" dt="2026-07-21T20:40:15.978" v="13" actId="47"/>
        <pc:sldMkLst>
          <pc:docMk/>
          <pc:sldMk cId="2999565679" sldId="269"/>
        </pc:sldMkLst>
      </pc:sldChg>
      <pc:sldChg chg="del">
        <pc:chgData name="Jaime Cueva" userId="5c627fb00cbb1c0c" providerId="LiveId" clId="{178EA5D0-9A79-45DC-B133-7D2C0A27C56F}" dt="2026-07-21T20:40:21.219" v="16" actId="47"/>
        <pc:sldMkLst>
          <pc:docMk/>
          <pc:sldMk cId="3580099214" sldId="272"/>
        </pc:sldMkLst>
      </pc:sldChg>
      <pc:sldChg chg="del">
        <pc:chgData name="Jaime Cueva" userId="5c627fb00cbb1c0c" providerId="LiveId" clId="{178EA5D0-9A79-45DC-B133-7D2C0A27C56F}" dt="2026-07-21T20:44:13.618" v="19" actId="47"/>
        <pc:sldMkLst>
          <pc:docMk/>
          <pc:sldMk cId="948897338" sldId="273"/>
        </pc:sldMkLst>
      </pc:sldChg>
      <pc:sldChg chg="del">
        <pc:chgData name="Jaime Cueva" userId="5c627fb00cbb1c0c" providerId="LiveId" clId="{178EA5D0-9A79-45DC-B133-7D2C0A27C56F}" dt="2026-07-21T20:40:20.081" v="15" actId="47"/>
        <pc:sldMkLst>
          <pc:docMk/>
          <pc:sldMk cId="3006465308" sldId="274"/>
        </pc:sldMkLst>
      </pc:sldChg>
      <pc:sldChg chg="del">
        <pc:chgData name="Jaime Cueva" userId="5c627fb00cbb1c0c" providerId="LiveId" clId="{178EA5D0-9A79-45DC-B133-7D2C0A27C56F}" dt="2026-07-21T20:40:02.519" v="3" actId="47"/>
        <pc:sldMkLst>
          <pc:docMk/>
          <pc:sldMk cId="982557635" sldId="275"/>
        </pc:sldMkLst>
      </pc:sldChg>
      <pc:sldChg chg="del">
        <pc:chgData name="Jaime Cueva" userId="5c627fb00cbb1c0c" providerId="LiveId" clId="{178EA5D0-9A79-45DC-B133-7D2C0A27C56F}" dt="2026-07-21T20:40:03.250" v="4" actId="47"/>
        <pc:sldMkLst>
          <pc:docMk/>
          <pc:sldMk cId="785939363" sldId="276"/>
        </pc:sldMkLst>
      </pc:sldChg>
      <pc:sldChg chg="del">
        <pc:chgData name="Jaime Cueva" userId="5c627fb00cbb1c0c" providerId="LiveId" clId="{178EA5D0-9A79-45DC-B133-7D2C0A27C56F}" dt="2026-07-21T20:40:05.024" v="6" actId="47"/>
        <pc:sldMkLst>
          <pc:docMk/>
          <pc:sldMk cId="1219963051" sldId="277"/>
        </pc:sldMkLst>
      </pc:sldChg>
      <pc:sldChg chg="del">
        <pc:chgData name="Jaime Cueva" userId="5c627fb00cbb1c0c" providerId="LiveId" clId="{178EA5D0-9A79-45DC-B133-7D2C0A27C56F}" dt="2026-07-21T20:40:07.799" v="7" actId="47"/>
        <pc:sldMkLst>
          <pc:docMk/>
          <pc:sldMk cId="4098586616" sldId="278"/>
        </pc:sldMkLst>
      </pc:sldChg>
      <pc:sldChg chg="del">
        <pc:chgData name="Jaime Cueva" userId="5c627fb00cbb1c0c" providerId="LiveId" clId="{178EA5D0-9A79-45DC-B133-7D2C0A27C56F}" dt="2026-07-21T20:40:10.362" v="9" actId="47"/>
        <pc:sldMkLst>
          <pc:docMk/>
          <pc:sldMk cId="3935019191" sldId="279"/>
        </pc:sldMkLst>
      </pc:sldChg>
      <pc:sldChg chg="del">
        <pc:chgData name="Jaime Cueva" userId="5c627fb00cbb1c0c" providerId="LiveId" clId="{178EA5D0-9A79-45DC-B133-7D2C0A27C56F}" dt="2026-07-21T20:40:12.474" v="11" actId="47"/>
        <pc:sldMkLst>
          <pc:docMk/>
          <pc:sldMk cId="2901165788" sldId="280"/>
        </pc:sldMkLst>
      </pc:sldChg>
      <pc:sldChg chg="del">
        <pc:chgData name="Jaime Cueva" userId="5c627fb00cbb1c0c" providerId="LiveId" clId="{178EA5D0-9A79-45DC-B133-7D2C0A27C56F}" dt="2026-07-21T20:40:14.803" v="12" actId="47"/>
        <pc:sldMkLst>
          <pc:docMk/>
          <pc:sldMk cId="1487304819" sldId="281"/>
        </pc:sldMkLst>
      </pc:sldChg>
      <pc:sldChg chg="del">
        <pc:chgData name="Jaime Cueva" userId="5c627fb00cbb1c0c" providerId="LiveId" clId="{178EA5D0-9A79-45DC-B133-7D2C0A27C56F}" dt="2026-07-21T20:40:18.890" v="14" actId="47"/>
        <pc:sldMkLst>
          <pc:docMk/>
          <pc:sldMk cId="2549737537" sldId="282"/>
        </pc:sldMkLst>
      </pc:sldChg>
      <pc:sldChg chg="addSp modSp mod">
        <pc:chgData name="Jaime Cueva" userId="5c627fb00cbb1c0c" providerId="LiveId" clId="{178EA5D0-9A79-45DC-B133-7D2C0A27C56F}" dt="2026-07-22T16:14:44.030" v="170" actId="14100"/>
        <pc:sldMkLst>
          <pc:docMk/>
          <pc:sldMk cId="2578339908" sldId="285"/>
        </pc:sldMkLst>
        <pc:spChg chg="add mod">
          <ac:chgData name="Jaime Cueva" userId="5c627fb00cbb1c0c" providerId="LiveId" clId="{178EA5D0-9A79-45DC-B133-7D2C0A27C56F}" dt="2026-07-22T16:14:44.030" v="170" actId="14100"/>
          <ac:spMkLst>
            <pc:docMk/>
            <pc:sldMk cId="2578339908" sldId="285"/>
            <ac:spMk id="5" creationId="{560492FB-ABA2-452B-8225-32A28D25F150}"/>
          </ac:spMkLst>
        </pc:spChg>
        <pc:picChg chg="mod">
          <ac:chgData name="Jaime Cueva" userId="5c627fb00cbb1c0c" providerId="LiveId" clId="{178EA5D0-9A79-45DC-B133-7D2C0A27C56F}" dt="2026-07-22T16:13:37.539" v="88" actId="1035"/>
          <ac:picMkLst>
            <pc:docMk/>
            <pc:sldMk cId="2578339908" sldId="285"/>
            <ac:picMk id="3" creationId="{F3478884-6804-A2C1-7C4A-00F91BECCEB4}"/>
          </ac:picMkLst>
        </pc:picChg>
      </pc:sldChg>
      <pc:sldChg chg="addSp delSp modSp mod">
        <pc:chgData name="Jaime Cueva" userId="5c627fb00cbb1c0c" providerId="LiveId" clId="{178EA5D0-9A79-45DC-B133-7D2C0A27C56F}" dt="2026-07-21T20:50:13.101" v="22"/>
        <pc:sldMkLst>
          <pc:docMk/>
          <pc:sldMk cId="1592394072" sldId="288"/>
        </pc:sldMkLst>
        <pc:picChg chg="del">
          <ac:chgData name="Jaime Cueva" userId="5c627fb00cbb1c0c" providerId="LiveId" clId="{178EA5D0-9A79-45DC-B133-7D2C0A27C56F}" dt="2026-07-21T20:50:03.207" v="20" actId="478"/>
          <ac:picMkLst>
            <pc:docMk/>
            <pc:sldMk cId="1592394072" sldId="288"/>
            <ac:picMk id="4" creationId="{DEDB721F-41ED-61F0-311C-5C4EFE309999}"/>
          </ac:picMkLst>
        </pc:picChg>
        <pc:picChg chg="add mod">
          <ac:chgData name="Jaime Cueva" userId="5c627fb00cbb1c0c" providerId="LiveId" clId="{178EA5D0-9A79-45DC-B133-7D2C0A27C56F}" dt="2026-07-21T20:50:13.101" v="22"/>
          <ac:picMkLst>
            <pc:docMk/>
            <pc:sldMk cId="1592394072" sldId="288"/>
            <ac:picMk id="6" creationId="{6766DDBA-AFEC-5D08-6042-83BA2C1B2FD5}"/>
          </ac:picMkLst>
        </pc:picChg>
      </pc:sldChg>
      <pc:sldChg chg="del">
        <pc:chgData name="Jaime Cueva" userId="5c627fb00cbb1c0c" providerId="LiveId" clId="{178EA5D0-9A79-45DC-B133-7D2C0A27C56F}" dt="2026-07-21T20:39:58.688" v="0" actId="47"/>
        <pc:sldMkLst>
          <pc:docMk/>
          <pc:sldMk cId="3797183426" sldId="290"/>
        </pc:sldMkLst>
      </pc:sldChg>
      <pc:sldChg chg="del">
        <pc:chgData name="Jaime Cueva" userId="5c627fb00cbb1c0c" providerId="LiveId" clId="{178EA5D0-9A79-45DC-B133-7D2C0A27C56F}" dt="2026-07-21T20:44:09.853" v="18" actId="47"/>
        <pc:sldMkLst>
          <pc:docMk/>
          <pc:sldMk cId="971557810" sldId="296"/>
        </pc:sldMkLst>
      </pc:sldChg>
      <pc:sldChg chg="addSp delSp modSp add mod modNotesTx">
        <pc:chgData name="Jaime Cueva" userId="5c627fb00cbb1c0c" providerId="LiveId" clId="{178EA5D0-9A79-45DC-B133-7D2C0A27C56F}" dt="2026-07-21T21:01:28.982" v="27" actId="6549"/>
        <pc:sldMkLst>
          <pc:docMk/>
          <pc:sldMk cId="2695652799" sldId="299"/>
        </pc:sldMkLst>
        <pc:picChg chg="del">
          <ac:chgData name="Jaime Cueva" userId="5c627fb00cbb1c0c" providerId="LiveId" clId="{178EA5D0-9A79-45DC-B133-7D2C0A27C56F}" dt="2026-07-21T20:57:25.589" v="24" actId="478"/>
          <ac:picMkLst>
            <pc:docMk/>
            <pc:sldMk cId="2695652799" sldId="299"/>
            <ac:picMk id="3" creationId="{37C8248B-74F2-7887-20ED-5F32529EEAF4}"/>
          </ac:picMkLst>
        </pc:picChg>
        <pc:picChg chg="add mod">
          <ac:chgData name="Jaime Cueva" userId="5c627fb00cbb1c0c" providerId="LiveId" clId="{178EA5D0-9A79-45DC-B133-7D2C0A27C56F}" dt="2026-07-21T21:01:08.865" v="26"/>
          <ac:picMkLst>
            <pc:docMk/>
            <pc:sldMk cId="2695652799" sldId="299"/>
            <ac:picMk id="4" creationId="{944D4DA6-CD69-567D-560A-59B9235682F4}"/>
          </ac:picMkLst>
        </pc:picChg>
      </pc:sldChg>
      <pc:sldChg chg="addSp delSp modSp add mod">
        <pc:chgData name="Jaime Cueva" userId="5c627fb00cbb1c0c" providerId="LiveId" clId="{178EA5D0-9A79-45DC-B133-7D2C0A27C56F}" dt="2026-07-22T19:45:45.042" v="174"/>
        <pc:sldMkLst>
          <pc:docMk/>
          <pc:sldMk cId="3452424121" sldId="300"/>
        </pc:sldMkLst>
        <pc:picChg chg="add mod">
          <ac:chgData name="Jaime Cueva" userId="5c627fb00cbb1c0c" providerId="LiveId" clId="{178EA5D0-9A79-45DC-B133-7D2C0A27C56F}" dt="2026-07-22T19:45:45.042" v="174"/>
          <ac:picMkLst>
            <pc:docMk/>
            <pc:sldMk cId="3452424121" sldId="300"/>
            <ac:picMk id="3" creationId="{4A0A808E-5214-8EC3-891C-AFF49D951C83}"/>
          </ac:picMkLst>
        </pc:picChg>
        <pc:picChg chg="del">
          <ac:chgData name="Jaime Cueva" userId="5c627fb00cbb1c0c" providerId="LiveId" clId="{178EA5D0-9A79-45DC-B133-7D2C0A27C56F}" dt="2026-07-22T19:45:17.929" v="172" actId="478"/>
          <ac:picMkLst>
            <pc:docMk/>
            <pc:sldMk cId="3452424121" sldId="300"/>
            <ac:picMk id="4" creationId="{D8900211-0EB4-487E-35E7-1C4E1E6CC1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369C0-DFC3-4649-9F69-1E7E784526B1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419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F100E-80C3-4077-AABA-7EE0AEF0FB8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3765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Desafíos identificados en diagnóstico.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Situación actual del cliente.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Problemas operacionales detectados.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Oportunidades de mejora.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Impacto actual en su negocio.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7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47518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Vigencia de la propuesta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Condiciones generales de contratación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Responsabilidades de partes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Cláusulas de confidencialidad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Cambios de alcance y costos adicionales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Terminación anticipada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Referencia a términos legales Datapro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17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721491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D089A-A13B-BAF4-B80C-FD7412F95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062CFF3-39B5-57F2-9471-2550F34A7B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F43EC57-928D-9CB7-43A6-3D75D5FC8E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14F1167-AB4F-04AF-62E5-9FE581260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18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99905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0DF4B-8165-3331-5283-EFFA3A26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DEECCBE-C997-508A-BABE-17A09BE68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E21CA33-285B-9AB9-3A03-B25F9CDCDE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D068EE-10CE-555D-9F42-019630CC7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19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701468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Descripción general de la solución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Componentes principales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Tecnología a utilizar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Metodología de implementación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Diagrama de flujo (si aplica)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Diferenciadores vs competencia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8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42040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Qué SÍ incluye (servicios, tecnología, capacitaciones)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Qué NO incluye (limitaciones)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Fases del proyecto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Cronograma estimado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Responsabilidades de cada parte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9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44711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Equipos/tecnología a utilizar (modelos específicos)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Capacidades técnicas (velocidad, volumen, precisión)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Integraciones con sistemas existentes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Requerimientos de infraestructura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Normas de calidad aplicables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Seguridad y cumplimiento normativo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10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04914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Fases del proyecto con duración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Hitos clave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Fechas estimadas de inicio/cierre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Dependencias o condiciones previas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Timeline visual (Gantt si es complejo)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11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52903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Nombres y roles del equipo asignado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Experiencia relevante de cada uno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Foto profesional (opcional)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Línea de reportería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Contacto directo del proyecto manager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12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58737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Desglose de costos por componentes/fases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Valor total de la propuesta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Moneda (USD)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Condiciones de pago (% inicial, hitos)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Validez de la cotización (</a:t>
            </a:r>
            <a:r>
              <a:rPr lang="es-419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</a:t>
            </a: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30 días)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Opciones de financiamiento (si aplica)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Descuentos por volumen (si aplica)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13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44203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Ahorro anual estimado (costos reducidos)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Aumento de productividad (% mejora)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Reducción de errores/retrabajos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Tiempo de retorno de inversión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Beneficios intangibles (eficiencia, seguridad)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Comparativa costo-beneficio vs situación actual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14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78681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Período de garantía (equipos y servicios)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Cobertura de mantenimiento preventivo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Soporte técnico (horas disponibles)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SLA (Service Level </a:t>
            </a:r>
            <a:r>
              <a:rPr lang="es-419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Agreement</a:t>
            </a: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Capacitación incluida al personal cliente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Respuesta ante incidencias</a:t>
            </a:r>
            <a:br>
              <a:rPr lang="es-419" dirty="0"/>
            </a:br>
            <a:r>
              <a:rPr lang="es-419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Plan de continuidad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6F100E-80C3-4077-AABA-7EE0AEF0FB85}" type="slidenum">
              <a:rPr lang="es-419" smtClean="0"/>
              <a:t>15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68863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91084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5797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35592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16527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5198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0933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6261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12156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80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19576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9967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03C03B-289F-4485-967E-9B044F872B2C}" type="datetimeFigureOut">
              <a:rPr lang="es-419" smtClean="0"/>
              <a:t>21/7/2026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D09CD-512B-4712-945F-17DF5195E77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3076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C150E86-92E0-4519-01D1-F2B6AB537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93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E4667-8ED8-CB87-9EBC-CE59E44DD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308E94-C922-18E4-4A64-89A103047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83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CA56-4EE0-B32F-6C28-AA0A5B4A1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766DDBA-AFEC-5D08-6042-83BA2C1B2F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9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7BB7A-1C2F-FBC5-A6A6-BBB1C04B9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2998CA-D626-40FC-3772-6C8BC27C4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52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209F-BF1B-AA10-54B3-D28B76C3F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EA73103-06EA-A1FE-B554-CD8EEE372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00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B1631-81D6-928C-3D41-F2184727A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6C0BF-F1E3-97C9-5BA2-5997AD24D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31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08103-15F9-4BD5-9C92-64232A933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4761641-A439-0C13-9007-38B7A05A3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50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65717-8832-B5FF-41EF-C4F2DF32C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B9DD08-93A6-BF4F-95BE-57EB00F6E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81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AFA93-6154-AFE8-169C-186567945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C524B73-E486-5824-44E7-7CE612281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28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36565-8EDE-3DFC-5204-7AB5F3DF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44D4DA6-CD69-567D-560A-59B923568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52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8C477-E05A-D823-517E-EEA10E5D1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A0A808E-5214-8EC3-891C-AFF49D951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24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8E14B-2230-E108-B5B5-BC43818D7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1E8AB61-2FE9-26E6-6DBA-1AB7E1A40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0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B9C1B-0ED9-5007-5A40-E70D42F5F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478884-6804-A2C1-7C4A-00F91BECC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20"/>
            <a:ext cx="9144000" cy="51435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3E91214-264F-B70F-8670-722587E59B66}"/>
              </a:ext>
            </a:extLst>
          </p:cNvPr>
          <p:cNvSpPr txBox="1"/>
          <p:nvPr/>
        </p:nvSpPr>
        <p:spPr>
          <a:xfrm>
            <a:off x="1947745" y="1382750"/>
            <a:ext cx="3419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 del cliente</a:t>
            </a:r>
          </a:p>
          <a:p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Fecha de elaboración</a:t>
            </a:r>
          </a:p>
          <a:p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Ejecutivo Responsable</a:t>
            </a:r>
          </a:p>
          <a:p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Datos del contacto</a:t>
            </a:r>
            <a:endParaRPr lang="es-419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írculo: vacío 5">
            <a:extLst>
              <a:ext uri="{FF2B5EF4-FFF2-40B4-BE49-F238E27FC236}">
                <a16:creationId xmlns:a16="http://schemas.microsoft.com/office/drawing/2014/main" id="{BE4BED32-FD03-6C68-E8B7-29C1BE59820F}"/>
              </a:ext>
            </a:extLst>
          </p:cNvPr>
          <p:cNvSpPr/>
          <p:nvPr/>
        </p:nvSpPr>
        <p:spPr>
          <a:xfrm>
            <a:off x="1758195" y="1501699"/>
            <a:ext cx="141249" cy="141248"/>
          </a:xfrm>
          <a:prstGeom prst="don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Círculo: vacío 7">
            <a:extLst>
              <a:ext uri="{FF2B5EF4-FFF2-40B4-BE49-F238E27FC236}">
                <a16:creationId xmlns:a16="http://schemas.microsoft.com/office/drawing/2014/main" id="{E6C93180-F283-59D6-CE60-14CFB6DB5932}"/>
              </a:ext>
            </a:extLst>
          </p:cNvPr>
          <p:cNvSpPr/>
          <p:nvPr/>
        </p:nvSpPr>
        <p:spPr>
          <a:xfrm>
            <a:off x="1758195" y="1773043"/>
            <a:ext cx="141249" cy="141248"/>
          </a:xfrm>
          <a:prstGeom prst="don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Círculo: vacío 9">
            <a:extLst>
              <a:ext uri="{FF2B5EF4-FFF2-40B4-BE49-F238E27FC236}">
                <a16:creationId xmlns:a16="http://schemas.microsoft.com/office/drawing/2014/main" id="{33957A62-20B6-5709-8887-DF738C4603C4}"/>
              </a:ext>
            </a:extLst>
          </p:cNvPr>
          <p:cNvSpPr/>
          <p:nvPr/>
        </p:nvSpPr>
        <p:spPr>
          <a:xfrm>
            <a:off x="1758195" y="2040670"/>
            <a:ext cx="141249" cy="141248"/>
          </a:xfrm>
          <a:prstGeom prst="don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Círculo: vacío 11">
            <a:extLst>
              <a:ext uri="{FF2B5EF4-FFF2-40B4-BE49-F238E27FC236}">
                <a16:creationId xmlns:a16="http://schemas.microsoft.com/office/drawing/2014/main" id="{E39734F4-E640-2330-3F39-E58E9C0839CA}"/>
              </a:ext>
            </a:extLst>
          </p:cNvPr>
          <p:cNvSpPr/>
          <p:nvPr/>
        </p:nvSpPr>
        <p:spPr>
          <a:xfrm>
            <a:off x="1758195" y="2312014"/>
            <a:ext cx="141249" cy="141248"/>
          </a:xfrm>
          <a:prstGeom prst="don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60492FB-ABA2-452B-8225-32A28D25F150}"/>
              </a:ext>
            </a:extLst>
          </p:cNvPr>
          <p:cNvSpPr txBox="1"/>
          <p:nvPr/>
        </p:nvSpPr>
        <p:spPr>
          <a:xfrm>
            <a:off x="1238978" y="3727204"/>
            <a:ext cx="7528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PROCESOS DOCUMENTALES - OUTSOURCING DE IMPRESIÓN</a:t>
            </a:r>
            <a:endParaRPr lang="es-419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339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4772F-FB45-1E3F-A9B8-2801B0E93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06CFB86-D5C9-01F2-5BDD-B7415816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978FFDE-EBE2-1173-B9B3-E6E3EBA2E17C}"/>
              </a:ext>
            </a:extLst>
          </p:cNvPr>
          <p:cNvSpPr txBox="1"/>
          <p:nvPr/>
        </p:nvSpPr>
        <p:spPr>
          <a:xfrm>
            <a:off x="1579497" y="908314"/>
            <a:ext cx="67102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Señores </a:t>
            </a:r>
          </a:p>
          <a:p>
            <a:pPr algn="just">
              <a:buNone/>
            </a:pPr>
            <a:r>
              <a:rPr lang="es-ES" sz="1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“NOMBRE DE EMPRESA”</a:t>
            </a:r>
          </a:p>
          <a:p>
            <a:pPr algn="just">
              <a:buNone/>
            </a:pP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Atención: </a:t>
            </a:r>
            <a:r>
              <a:rPr lang="es-ES" sz="1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“PERSONA A QUIÉN SE DIRIGE</a:t>
            </a:r>
            <a:endParaRPr lang="es-ES" sz="1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buNone/>
            </a:pP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Ciudad.-</a:t>
            </a:r>
          </a:p>
          <a:p>
            <a:pPr algn="just">
              <a:buNone/>
            </a:pPr>
            <a:endParaRPr lang="es-ES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 </a:t>
            </a:r>
            <a:r>
              <a:rPr lang="es-ES" sz="1000" b="1" dirty="0">
                <a:solidFill>
                  <a:srgbClr val="FF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DATAPRO S.A.</a:t>
            </a:r>
            <a:r>
              <a:rPr lang="es-ES" sz="1000" dirty="0">
                <a:solidFill>
                  <a:srgbClr val="FF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somos un equipo líder en la provisión de soluciones tecnológicas integrales que generan valor y acompañan la evolución de nuestros clientes. Agradecemos la oportunidad de presentar esta propuesta y de fortalecer una relación de largo plazo como </a:t>
            </a:r>
            <a:r>
              <a:rPr lang="es-ES" sz="10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partner estratégico de </a:t>
            </a:r>
            <a:r>
              <a:rPr lang="es-ES" sz="1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“NOMBRE DE EMPRESA”</a:t>
            </a: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basada en la confianza, la innovación y el compromiso con sus objetivos.</a:t>
            </a:r>
          </a:p>
          <a:p>
            <a:pPr algn="just">
              <a:buNone/>
            </a:pPr>
            <a:endParaRPr lang="es-ES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buNone/>
            </a:pP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Durante más de </a:t>
            </a:r>
            <a:r>
              <a:rPr lang="es-ES" sz="10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35 años de trayectoria</a:t>
            </a: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hemos apoyado a organizaciones de alto nivel en el país, desarrollando proyectos de gran complejidad y cumpliendo con los más altos estándares de calidad. Nuestro enfoque se centra en comprender a profundidad las necesidades de cada cliente para ofrecer soluciones que optimicen procesos, impulsen la eficiencia y aporten resultados tangibles.</a:t>
            </a:r>
          </a:p>
          <a:p>
            <a:pPr algn="just">
              <a:buNone/>
            </a:pPr>
            <a:endParaRPr lang="es-ES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buNone/>
            </a:pP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Confiamos en que esta propuesta será de su interés y quedamos atentos para atender cualquier inquietud, ampliar detalles o acompañar el proceso de evaluación según lo requieran.</a:t>
            </a:r>
            <a:endParaRPr lang="es-ES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buNone/>
            </a:pPr>
            <a:r>
              <a:rPr lang="es-E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Atentamente, </a:t>
            </a:r>
            <a:r>
              <a:rPr lang="es-ES" sz="1000" b="1" dirty="0">
                <a:solidFill>
                  <a:srgbClr val="FF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DATAPRO S.A.</a:t>
            </a:r>
            <a:endParaRPr lang="es-ES" sz="1000" dirty="0">
              <a:solidFill>
                <a:srgbClr val="FF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30A3C4-4BBF-FFBC-D4EF-2DF115F36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4" b="31164"/>
          <a:stretch>
            <a:fillRect/>
          </a:stretch>
        </p:blipFill>
        <p:spPr>
          <a:xfrm>
            <a:off x="1876863" y="3822436"/>
            <a:ext cx="4753282" cy="94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50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D47C1-3513-F557-A8F6-DCE0BF6B2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B8EA175-1209-653D-55D5-2A7809EC0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6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67EEA-91E2-FCA3-FA01-F29C720DC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AF633A3-53D3-F59F-51F5-233E0947B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C85AE88-D6EC-633A-4D4C-77D882D73FB0}"/>
              </a:ext>
            </a:extLst>
          </p:cNvPr>
          <p:cNvSpPr txBox="1"/>
          <p:nvPr/>
        </p:nvSpPr>
        <p:spPr>
          <a:xfrm>
            <a:off x="2348476" y="1603783"/>
            <a:ext cx="6710274" cy="3114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  <a:effectLst/>
              </a:rPr>
              <a:t>Análisis de necesidades.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Solución propuesta.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Alcance del proyecto.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Especificaciones Técnicas.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Cronograma de implementación.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Equipo de trabajo.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Inversión y forma de pago.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Retorno de inversión (ROI).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Garantías y servicios post venta.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Referencias y clientes.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Términos y condiciones.</a:t>
            </a:r>
          </a:p>
          <a:p>
            <a:pPr marL="22860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bg1"/>
                </a:solidFill>
              </a:rPr>
              <a:t>Firma Ejecutiv@ Comercial.</a:t>
            </a:r>
          </a:p>
        </p:txBody>
      </p:sp>
    </p:spTree>
    <p:extLst>
      <p:ext uri="{BB962C8B-B14F-4D97-AF65-F5344CB8AC3E}">
        <p14:creationId xmlns:p14="http://schemas.microsoft.com/office/powerpoint/2010/main" val="2653301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A1660-24EA-09B4-D015-5AF9D7143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77A8C4-144E-D4D0-40B4-745C96D0B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1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26315-54A8-0A69-B55E-C65471EA6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18613D-2B5E-7865-E3B3-DE9B6D804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33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89A5-03D6-5400-2A01-F519CEA37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1C2C81-5F11-8B3E-EAFC-9C86D1BCC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36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4578</TotalTime>
  <Words>669</Words>
  <Application>Microsoft Office PowerPoint</Application>
  <PresentationFormat>Presentación en pantalla (16:9)</PresentationFormat>
  <Paragraphs>50</Paragraphs>
  <Slides>19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Jaime Cueva</dc:creator>
  <cp:lastModifiedBy>Jaime Cueva</cp:lastModifiedBy>
  <cp:revision>4</cp:revision>
  <dcterms:created xsi:type="dcterms:W3CDTF">2026-03-12T16:28:23Z</dcterms:created>
  <dcterms:modified xsi:type="dcterms:W3CDTF">2026-07-22T19:45:53Z</dcterms:modified>
</cp:coreProperties>
</file>